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1" r:id="rId2"/>
    <p:sldId id="257" r:id="rId3"/>
    <p:sldId id="258" r:id="rId4"/>
    <p:sldId id="272" r:id="rId5"/>
    <p:sldId id="274" r:id="rId6"/>
    <p:sldId id="259" r:id="rId7"/>
    <p:sldId id="265" r:id="rId8"/>
    <p:sldId id="266" r:id="rId9"/>
    <p:sldId id="269" r:id="rId10"/>
    <p:sldId id="268" r:id="rId11"/>
    <p:sldId id="262" r:id="rId12"/>
    <p:sldId id="261" r:id="rId13"/>
    <p:sldId id="263" r:id="rId14"/>
    <p:sldId id="27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027727D-ACFE-47C2-B0AC-05A9559C37E2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E9312E9-FAD6-4433-A670-831850B58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2E9-FAD6-4433-A670-831850B58F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1846-886F-42B8-B90B-7EE87F86C721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~1\02E4~1\LOCALS~1\Temp\Rar$DR15.928\pril\&#1082;&#1091;&#1088;&#1080;&#1094;&#1072;.wav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2;&#1086;&#1085;&#1082;&#1091;&#1088;&#1089;-2012%20&#1084;&#1086;&#1081;\&#1082;&#1086;&#1085;&#1082;&#1091;&#1088;&#1089;%201&#1089;&#1077;&#1085;&#1090;&#1103;&#1073;&#1088;&#1103;\&#1060;&#1080;&#1083;&#1100;&#1084;_0002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Documents%20and%20Settings\&#1080;&#1088;&#1072;\&#1052;&#1086;&#1080;%20&#1076;&#1086;&#1082;&#1091;&#1084;&#1077;&#1085;&#1090;&#1099;\&#1052;&#1086;&#1103;%20&#1084;&#1091;&#1079;&#1099;&#1082;&#1072;\0826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Documents%20and%20Settings\&#1080;&#1088;&#1072;\&#1052;&#1086;&#1080;%20&#1076;&#1086;&#1082;&#1091;&#1084;&#1077;&#1085;&#1090;&#1099;\&#1052;&#1086;&#1103;%20&#1084;&#1091;&#1079;&#1099;&#1082;&#1072;\0842.mp3" TargetMode="External"/><Relationship Id="rId1" Type="http://schemas.openxmlformats.org/officeDocument/2006/relationships/audio" Target="file:///C:\Documents%20and%20Settings\&#1080;&#1088;&#1072;\&#1056;&#1072;&#1073;&#1086;&#1095;&#1080;&#1081;%20&#1089;&#1090;&#1086;&#1083;\&#1053;&#1086;&#1074;&#1072;&#1103;%20&#1087;&#1072;&#1087;&#1082;&#1072;\&#1052;&#1086;&#1103;%20&#1084;&#1091;&#1079;&#1099;&#1082;&#1072;\Muzyka_(titry).mp3" TargetMode="Externa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2;&#1086;&#1085;&#1082;&#1091;&#1088;&#1089;-2012%20&#1084;&#1086;&#1081;\&#1082;&#1086;&#1085;&#1082;&#1091;&#1088;&#1089;%201&#1089;&#1077;&#1085;&#1090;&#1103;&#1073;&#1088;&#1103;\&#1060;&#1080;&#1083;&#1100;&#1084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2;&#1086;&#1085;&#1082;&#1091;&#1088;&#1089;-2012%20&#1084;&#1086;&#1081;\&#1082;&#1086;&#1085;&#1082;&#1091;&#1088;&#1089;%201&#1089;&#1077;&#1085;&#1090;&#1103;&#1073;&#1088;&#1103;\&#1060;&#1080;&#1083;&#1100;&#1084;_0001.wmv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6;&#1085;&#1082;&#1091;&#1088;&#1089;-2012%20&#1084;&#1086;&#1081;\&#1082;&#1086;&#1085;&#1082;&#1091;&#1088;&#1089;%201&#1089;&#1077;&#1085;&#1090;&#1103;&#1073;&#1088;&#1103;\Erinaceus_europaeus.au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0;&#1088;&#1072;\&#1052;&#1086;&#1080;%20&#1076;&#1086;&#1082;&#1091;&#1084;&#1077;&#1085;&#1090;&#1099;\&#1052;&#1086;&#1103;%20&#1084;&#1091;&#1079;&#1099;&#1082;&#1072;\005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ДЛЯ ДЕТЕЙ МЛАДШЕГО ВОЗРАСТА  К ЗАНЯТИЮ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«ПУТЕШЕСТВИЕ  НА ФЕРМУ»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Бучнева Кристина Юрьевна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7772400" cy="16430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Zhasmin-podu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295750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White_Duck_and_Goose_Feath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8604"/>
            <a:ext cx="25003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75101_b96d189d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1"/>
            <a:ext cx="2310810" cy="2500330"/>
          </a:xfrm>
          <a:prstGeom prst="rect">
            <a:avLst/>
          </a:prstGeom>
        </p:spPr>
      </p:pic>
      <p:pic>
        <p:nvPicPr>
          <p:cNvPr id="9" name="Picture 9" descr="Duck eg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2308219" cy="29289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ур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331913" y="14430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растет в саду?</a:t>
            </a:r>
            <a:endParaRPr lang="ru-RU" dirty="0"/>
          </a:p>
        </p:txBody>
      </p:sp>
      <p:pic>
        <p:nvPicPr>
          <p:cNvPr id="4" name="Содержимое 3" descr="wunogra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2500330" cy="2714644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 descr="d2180608efb174459d94203d9d2ae1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256"/>
            <a:ext cx="3429024" cy="228601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123641809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857628"/>
            <a:ext cx="2643206" cy="2786058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6fe657dc7c11f4c10dc6ed797fa4265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214422"/>
            <a:ext cx="3357586" cy="228601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растет на огороде?</a:t>
            </a:r>
            <a:endParaRPr lang="ru-RU" dirty="0"/>
          </a:p>
        </p:txBody>
      </p:sp>
      <p:pic>
        <p:nvPicPr>
          <p:cNvPr id="4" name="Содержимое 3" descr="5a39d313b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214710" cy="2214578"/>
          </a:xfrm>
          <a:prstGeom prst="ellipse">
            <a:avLst/>
          </a:prstGeom>
        </p:spPr>
      </p:pic>
      <p:pic>
        <p:nvPicPr>
          <p:cNvPr id="5" name="Рисунок 4" descr="ro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500174"/>
            <a:ext cx="2857520" cy="2286016"/>
          </a:xfrm>
          <a:prstGeom prst="ellipse">
            <a:avLst/>
          </a:prstGeom>
        </p:spPr>
      </p:pic>
      <p:pic>
        <p:nvPicPr>
          <p:cNvPr id="6" name="Рисунок 5" descr="ogur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500570"/>
            <a:ext cx="2786082" cy="1935160"/>
          </a:xfrm>
          <a:prstGeom prst="rect">
            <a:avLst/>
          </a:prstGeom>
        </p:spPr>
      </p:pic>
      <p:pic>
        <p:nvPicPr>
          <p:cNvPr id="7" name="Рисунок 6" descr="telegate_kapus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308580"/>
            <a:ext cx="2714644" cy="212081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бабушке рассортировать овощи и фрукты</a:t>
            </a:r>
            <a:endParaRPr lang="ru-RU" dirty="0"/>
          </a:p>
        </p:txBody>
      </p:sp>
      <p:pic>
        <p:nvPicPr>
          <p:cNvPr id="4" name="Содержимое 3" descr="iCAU8NHQ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929066"/>
            <a:ext cx="3071834" cy="2542193"/>
          </a:xfrm>
          <a:prstGeom prst="ellipse">
            <a:avLst/>
          </a:prstGeom>
        </p:spPr>
      </p:pic>
      <p:pic>
        <p:nvPicPr>
          <p:cNvPr id="5" name="Рисунок 4" descr="iCAU8NHQ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806605"/>
            <a:ext cx="2857520" cy="2551343"/>
          </a:xfrm>
          <a:prstGeom prst="ellipse">
            <a:avLst/>
          </a:prstGeom>
        </p:spPr>
      </p:pic>
      <p:pic>
        <p:nvPicPr>
          <p:cNvPr id="6" name="Рисунок 5" descr="telegate_kapu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214554"/>
            <a:ext cx="1062792" cy="1009652"/>
          </a:xfrm>
          <a:prstGeom prst="teardrop">
            <a:avLst/>
          </a:prstGeom>
        </p:spPr>
      </p:pic>
      <p:pic>
        <p:nvPicPr>
          <p:cNvPr id="7" name="Рисунок 6" descr="647737_ce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214554"/>
            <a:ext cx="1372660" cy="928694"/>
          </a:xfrm>
          <a:prstGeom prst="ellipse">
            <a:avLst/>
          </a:prstGeom>
        </p:spPr>
      </p:pic>
      <p:pic>
        <p:nvPicPr>
          <p:cNvPr id="8" name="Рисунок 7" descr="60905417_tumblr_kowyi7gQj91qzqdh7o1_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285992"/>
            <a:ext cx="1857372" cy="857256"/>
          </a:xfrm>
          <a:prstGeom prst="roundRect">
            <a:avLst/>
          </a:prstGeom>
        </p:spPr>
      </p:pic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285992"/>
            <a:ext cx="1434684" cy="1071570"/>
          </a:xfrm>
          <a:prstGeom prst="roundRect">
            <a:avLst/>
          </a:prstGeom>
        </p:spPr>
      </p:pic>
      <p:pic>
        <p:nvPicPr>
          <p:cNvPr id="10" name="Рисунок 9" descr="banan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2214554"/>
            <a:ext cx="1462078" cy="1104892"/>
          </a:xfrm>
          <a:prstGeom prst="roundRect">
            <a:avLst/>
          </a:prstGeom>
        </p:spPr>
      </p:pic>
      <p:pic>
        <p:nvPicPr>
          <p:cNvPr id="11" name="Рисунок 10" descr="eggpla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2071678"/>
            <a:ext cx="1825227" cy="1352192"/>
          </a:xfrm>
          <a:prstGeom prst="roundRect">
            <a:avLst/>
          </a:prstGeom>
        </p:spPr>
      </p:pic>
      <p:pic>
        <p:nvPicPr>
          <p:cNvPr id="12" name="Рисунок 11" descr="5285838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2071678"/>
            <a:ext cx="1681187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0.09283 L -0.25504 0.42871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0.09907 L 0.30296 0.43518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0.10417 L 0.31528 0.471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8107 0.32547 " pathEditMode="relative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9653 L 0.29775 0.43264 " pathEditMode="relative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9954 L -0.2342 0.383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11481 L 0.30955 0.41921 " pathEditMode="relative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_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304800" y="411481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VB_Large_13218656_M1eWmyHK5Hg0OtWNw6Bz1zFxPbbTOnSb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143240" y="1357298"/>
            <a:ext cx="6286544" cy="4733940"/>
          </a:xfrm>
        </p:spPr>
      </p:pic>
      <p:pic>
        <p:nvPicPr>
          <p:cNvPr id="11" name="Muzyka_(titry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08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082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082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08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51852E-6 L -0.2441 -8.5185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чем можно отправиться в деревню?</a:t>
            </a:r>
            <a:endParaRPr lang="ru-RU" dirty="0"/>
          </a:p>
        </p:txBody>
      </p:sp>
      <p:pic>
        <p:nvPicPr>
          <p:cNvPr id="5" name="Содержимое 4" descr="how-to-draw-a-p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2428892" cy="201681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4857073"/>
            <a:ext cx="2857520" cy="2000927"/>
          </a:xfrm>
          <a:prstGeom prst="rect">
            <a:avLst/>
          </a:prstGeom>
          <a:noFill/>
        </p:spPr>
      </p:pic>
      <p:pic>
        <p:nvPicPr>
          <p:cNvPr id="6" name="Рисунок 5" descr="parohody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357298"/>
            <a:ext cx="2500330" cy="313993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alexandraburke_fan-strefa_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500306"/>
            <a:ext cx="2857520" cy="3071810"/>
          </a:xfrm>
          <a:prstGeom prst="rect">
            <a:avLst/>
          </a:prstGeom>
        </p:spPr>
      </p:pic>
      <p:pic>
        <p:nvPicPr>
          <p:cNvPr id="8" name="Рисунок 7" descr="prod355_max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6466" y="4000504"/>
            <a:ext cx="3157534" cy="267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35833 0.01042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 пыхтит?</a:t>
            </a:r>
            <a:endParaRPr lang="ru-RU" dirty="0"/>
          </a:p>
        </p:txBody>
      </p:sp>
      <p:pic>
        <p:nvPicPr>
          <p:cNvPr id="4" name="Содержимое 3" descr="186769-Sep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/>
          </a:prstGeom>
        </p:spPr>
      </p:pic>
      <p:pic>
        <p:nvPicPr>
          <p:cNvPr id="5" name="Erinaceus_europaeus.a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300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Клохчет, квохчет, </a:t>
            </a:r>
          </a:p>
          <a:p>
            <a:pPr algn="ctr"/>
            <a:r>
              <a:rPr lang="ru-RU" dirty="0" smtClean="0"/>
              <a:t> Детей созывает, </a:t>
            </a:r>
          </a:p>
          <a:p>
            <a:r>
              <a:rPr lang="ru-RU" dirty="0" smtClean="0"/>
              <a:t> Всех под крыло собирает. (курица)</a:t>
            </a: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857233"/>
            <a:ext cx="34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Выгоняли рога</a:t>
            </a:r>
          </a:p>
          <a:p>
            <a:r>
              <a:rPr lang="ru-RU" dirty="0" smtClean="0"/>
              <a:t>Погулять на луга. </a:t>
            </a:r>
          </a:p>
          <a:p>
            <a:r>
              <a:rPr lang="ru-RU" dirty="0" smtClean="0"/>
              <a:t>И рога вечерком</a:t>
            </a:r>
          </a:p>
          <a:p>
            <a:r>
              <a:rPr lang="ru-RU" dirty="0" smtClean="0"/>
              <a:t>Прибрели с молочком</a:t>
            </a:r>
            <a:r>
              <a:rPr lang="en-US" dirty="0" smtClean="0"/>
              <a:t> </a:t>
            </a:r>
          </a:p>
          <a:p>
            <a:r>
              <a:rPr lang="ru-RU" dirty="0" smtClean="0"/>
              <a:t>(Корова).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14884"/>
            <a:ext cx="2714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Вместо носа – пятачок. </a:t>
            </a:r>
          </a:p>
          <a:p>
            <a:r>
              <a:rPr lang="ru-RU" dirty="0" smtClean="0"/>
              <a:t>Пятачок дырявый, </a:t>
            </a:r>
          </a:p>
          <a:p>
            <a:r>
              <a:rPr lang="ru-RU" dirty="0" smtClean="0"/>
              <a:t>А крючок вертлявый. </a:t>
            </a:r>
          </a:p>
          <a:p>
            <a:endParaRPr lang="ru-RU" dirty="0" smtClean="0"/>
          </a:p>
          <a:p>
            <a:r>
              <a:rPr lang="ru-RU" dirty="0" smtClean="0"/>
              <a:t>(свинья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4357694"/>
            <a:ext cx="3071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копытами скучу, стучу. </a:t>
            </a:r>
          </a:p>
          <a:p>
            <a:r>
              <a:rPr lang="ru-RU" dirty="0" smtClean="0"/>
              <a:t> Я скачу, скачу. </a:t>
            </a:r>
          </a:p>
          <a:p>
            <a:r>
              <a:rPr lang="ru-RU" dirty="0" smtClean="0"/>
              <a:t> Грива вьется на ветру.</a:t>
            </a:r>
          </a:p>
          <a:p>
            <a:r>
              <a:rPr lang="ru-RU" dirty="0" smtClean="0"/>
              <a:t> Кто это? </a:t>
            </a:r>
          </a:p>
          <a:p>
            <a:r>
              <a:rPr lang="ru-RU" dirty="0" smtClean="0"/>
              <a:t> Ответ: Конь</a:t>
            </a:r>
            <a:endParaRPr lang="ru-RU" dirty="0"/>
          </a:p>
        </p:txBody>
      </p:sp>
      <p:pic>
        <p:nvPicPr>
          <p:cNvPr id="13" name="Рисунок 12" descr="achickjpg-7b81cc7ab40563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425119"/>
            <a:ext cx="3561694" cy="243237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iCAPW4C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5337" y="428604"/>
            <a:ext cx="3148563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 descr="527_animals_-_hors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929066"/>
            <a:ext cx="3643381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 descr="DXRTy7Pq1mfvwisofJEMk1qEo1_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7" y="3929066"/>
            <a:ext cx="3554193" cy="247156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ilkBottleAndGlass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2076460" cy="2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10-45-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1751009" cy="21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03-che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707" y="214290"/>
            <a:ext cx="2019293" cy="26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ocoa_But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500570"/>
            <a:ext cx="16605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692__101120031711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86190"/>
            <a:ext cx="2055808" cy="25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our-cream-d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714752"/>
            <a:ext cx="214310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oderszone_inf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14290"/>
            <a:ext cx="392905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4214810" y="15716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464447" y="38933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rot="16200000" flipH="1">
            <a:off x="2915428" y="3942563"/>
            <a:ext cx="857256" cy="258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6248" y="357187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86248" y="2857496"/>
            <a:ext cx="300039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86248" y="2357430"/>
            <a:ext cx="321471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00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401908" cy="33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Свинина п/ф окор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2971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071942"/>
            <a:ext cx="30019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hicken_cutl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000504"/>
            <a:ext cx="26638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643438" y="20002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4876" y="371475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393273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535885" y="3964785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g6.wav">
            <a:hlinkClick r:id="" action="ppaction://media"/>
          </p:cNvPr>
          <p:cNvPicPr>
            <a:picLocks noRot="1" noChangeAspect="1"/>
          </p:cNvPicPr>
          <p:nvPr>
            <a:wavAudioFile r:embed="rId1" name="pig6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108</Words>
  <Application>Microsoft Office PowerPoint</Application>
  <PresentationFormat>Экран (4:3)</PresentationFormat>
  <Paragraphs>27</Paragraphs>
  <Slides>14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ДЛЯ ДЕТЕЙ МЛАДШЕГО ВОЗРАСТА  К ЗАНЯТИЮ        «ПУТЕШЕСТВИЕ  НА ФЕРМУ»    Воспитатель  Бучнева Кристина Юрьевна  </vt:lpstr>
      <vt:lpstr>Слайд 2</vt:lpstr>
      <vt:lpstr>На чем можно отправиться в деревню?</vt:lpstr>
      <vt:lpstr>Слайд 4</vt:lpstr>
      <vt:lpstr>Слайд 5</vt:lpstr>
      <vt:lpstr>Кто это пыхтит?</vt:lpstr>
      <vt:lpstr>Слайд 7</vt:lpstr>
      <vt:lpstr>Слайд 8</vt:lpstr>
      <vt:lpstr>Слайд 9</vt:lpstr>
      <vt:lpstr>Слайд 10</vt:lpstr>
      <vt:lpstr>Что растет в саду?</vt:lpstr>
      <vt:lpstr>Что растет на огороде?</vt:lpstr>
      <vt:lpstr>Помоги бабушке рассортировать овощи и фрукты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ферму</dc:title>
  <dc:creator>ира</dc:creator>
  <cp:lastModifiedBy>user</cp:lastModifiedBy>
  <cp:revision>39</cp:revision>
  <dcterms:created xsi:type="dcterms:W3CDTF">2011-12-14T16:44:36Z</dcterms:created>
  <dcterms:modified xsi:type="dcterms:W3CDTF">2017-03-23T11:35:11Z</dcterms:modified>
</cp:coreProperties>
</file>